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03" r:id="rId2"/>
    <p:sldId id="288" r:id="rId3"/>
    <p:sldId id="289" r:id="rId4"/>
    <p:sldId id="290" r:id="rId5"/>
    <p:sldId id="291" r:id="rId6"/>
    <p:sldId id="29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E5818C-8AB7-4311-B267-3A7F94B0FDB0}" v="26" dt="2023-12-11T21:24:40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94" autoAdjust="0"/>
    <p:restoredTop sz="81438" autoAdjust="0"/>
  </p:normalViewPr>
  <p:slideViewPr>
    <p:cSldViewPr snapToGrid="0">
      <p:cViewPr varScale="1">
        <p:scale>
          <a:sx n="94" d="100"/>
          <a:sy n="94" d="100"/>
        </p:scale>
        <p:origin x="14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49" Type="http://schemas.microsoft.com/office/2015/10/relationships/revisionInfo" Target="revisionInfo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4D376-A975-4388-AFA5-728CDCE83A6B}" type="datetimeFigureOut">
              <a:rPr lang="en-IE" smtClean="0"/>
              <a:t>20/02/2024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A1074-1FFD-4EC4-B182-10A1D5F974B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4907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D002-4D44-4F0B-9D2A-AD7BA99E2E01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987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38726-0131-49FA-8D49-36941A6D5C93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003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7349-4911-4383-819F-04E082381501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033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0573-9514-4361-82B0-F1EF9A6F143A}" type="datetime1">
              <a:rPr lang="en-IE" smtClean="0"/>
              <a:t>20/02/2024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1526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72B0-3960-49B3-AD7F-BC4DE5D77D65}" type="datetime1">
              <a:rPr lang="en-IE" smtClean="0"/>
              <a:t>20/02/2024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635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2881B-F4F2-4193-8BC7-672B0B410A7D}" type="datetime1">
              <a:rPr lang="en-IE" smtClean="0"/>
              <a:t>20/02/2024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796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E332-FF1F-4940-A05C-060D6C72BAD1}" type="datetime1">
              <a:rPr lang="en-IE" smtClean="0"/>
              <a:t>20/02/2024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804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99F23-A126-4F82-B29A-64E2817BBBC9}" type="datetime1">
              <a:rPr lang="en-IE" smtClean="0"/>
              <a:t>20/02/2024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656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F4DF-3111-481D-8BF4-72FF48868FFE}" type="datetime1">
              <a:rPr lang="en-IE" smtClean="0"/>
              <a:t>20/02/2024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854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707F-CEBA-4626-B2ED-02379B4ED377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1407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5E96-7A95-44BA-86C0-C21352DC523F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157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D57BF-5E98-4DC0-8EA3-B881560C317B}" type="datetime1">
              <a:rPr lang="en-IE" smtClean="0"/>
              <a:t>20/02/2024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/>
              <a:t>www.autismfriendlywaterford.com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BBABC-2463-47CF-81C6-7FAD26866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593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5046" y="300924"/>
            <a:ext cx="9144000" cy="930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Visuals</a:t>
            </a:r>
            <a:endParaRPr lang="en-IE" dirty="0">
              <a:solidFill>
                <a:schemeClr val="bg1">
                  <a:lumMod val="50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587CA-5C3E-4D3E-DAF8-555ABAE7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pic>
        <p:nvPicPr>
          <p:cNvPr id="6" name="Picture 5" descr="A green and blue circles with black text&#10;&#10;Description automatically generated">
            <a:extLst>
              <a:ext uri="{FF2B5EF4-FFF2-40B4-BE49-F238E27FC236}">
                <a16:creationId xmlns:a16="http://schemas.microsoft.com/office/drawing/2014/main" id="{9D940D9D-18B9-81E4-ED43-5CA3178A6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3" y="75039"/>
            <a:ext cx="1605157" cy="9230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30619" y="2052919"/>
            <a:ext cx="8472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IE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135" y="1230924"/>
            <a:ext cx="7140230" cy="5510395"/>
          </a:xfrm>
          <a:prstGeom prst="rect">
            <a:avLst/>
          </a:prstGeom>
        </p:spPr>
      </p:pic>
      <p:pic>
        <p:nvPicPr>
          <p:cNvPr id="5" name="Picture 4" descr="A purple building with a rainbow logo&#10;&#10;Description automatically generated">
            <a:extLst>
              <a:ext uri="{FF2B5EF4-FFF2-40B4-BE49-F238E27FC236}">
                <a16:creationId xmlns:a16="http://schemas.microsoft.com/office/drawing/2014/main" id="{B9FDF717-D602-4F29-0C81-D5647657A5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951" y="10437"/>
            <a:ext cx="1783049" cy="1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9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015" y="580966"/>
            <a:ext cx="9948441" cy="559599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</p:spTree>
    <p:extLst>
      <p:ext uri="{BB962C8B-B14F-4D97-AF65-F5344CB8AC3E}">
        <p14:creationId xmlns:p14="http://schemas.microsoft.com/office/powerpoint/2010/main" val="643642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962" y="544269"/>
            <a:ext cx="9998050" cy="562390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</p:spTree>
    <p:extLst>
      <p:ext uri="{BB962C8B-B14F-4D97-AF65-F5344CB8AC3E}">
        <p14:creationId xmlns:p14="http://schemas.microsoft.com/office/powerpoint/2010/main" val="2721852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8821" y="917086"/>
            <a:ext cx="9994357" cy="522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4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326" y="562830"/>
            <a:ext cx="9980682" cy="561413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</p:spTree>
    <p:extLst>
      <p:ext uri="{BB962C8B-B14F-4D97-AF65-F5344CB8AC3E}">
        <p14:creationId xmlns:p14="http://schemas.microsoft.com/office/powerpoint/2010/main" val="2695734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165" y="582613"/>
            <a:ext cx="9351543" cy="526024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www.autismfriendlywaterford.com</a:t>
            </a:r>
          </a:p>
        </p:txBody>
      </p:sp>
    </p:spTree>
    <p:extLst>
      <p:ext uri="{BB962C8B-B14F-4D97-AF65-F5344CB8AC3E}">
        <p14:creationId xmlns:p14="http://schemas.microsoft.com/office/powerpoint/2010/main" val="3358982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Bahnschrift SemiBold</vt:lpstr>
      <vt:lpstr>Calibri</vt:lpstr>
      <vt:lpstr>Calibri Light</vt:lpstr>
      <vt:lpstr>Office Theme</vt:lpstr>
      <vt:lpstr>Visuals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Staff</cp:lastModifiedBy>
  <cp:revision>99</cp:revision>
  <dcterms:created xsi:type="dcterms:W3CDTF">2023-08-22T10:26:52Z</dcterms:created>
  <dcterms:modified xsi:type="dcterms:W3CDTF">2024-02-20T15:17:24Z</dcterms:modified>
</cp:coreProperties>
</file>