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5" r:id="rId3"/>
    <p:sldId id="315" r:id="rId4"/>
    <p:sldId id="276" r:id="rId5"/>
    <p:sldId id="278" r:id="rId6"/>
    <p:sldId id="297" r:id="rId7"/>
    <p:sldId id="28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E5818C-8AB7-4311-B267-3A7F94B0FDB0}" v="26" dt="2023-12-11T21:24:40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94" autoAdjust="0"/>
    <p:restoredTop sz="81438" autoAdjust="0"/>
  </p:normalViewPr>
  <p:slideViewPr>
    <p:cSldViewPr snapToGrid="0">
      <p:cViewPr varScale="1">
        <p:scale>
          <a:sx n="94" d="100"/>
          <a:sy n="94" d="100"/>
        </p:scale>
        <p:origin x="14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49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bmp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bm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8C9321-E2BD-4ED2-B340-64BF2824DB4F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0A1CD852-61B9-42A1-93DB-AA5DE527FBEB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Detail Orientated </a:t>
          </a:r>
        </a:p>
      </dgm:t>
    </dgm:pt>
    <dgm:pt modelId="{66FCB039-1363-4DDE-8BFD-B80CF20FC176}" type="parTrans" cxnId="{59B942F6-959C-4826-8F9C-D53A7551F36E}">
      <dgm:prSet/>
      <dgm:spPr/>
      <dgm:t>
        <a:bodyPr/>
        <a:lstStyle/>
        <a:p>
          <a:endParaRPr lang="en-IE"/>
        </a:p>
      </dgm:t>
    </dgm:pt>
    <dgm:pt modelId="{F34ECDEE-C4DE-47AA-AE13-EBCCF797200E}" type="sibTrans" cxnId="{59B942F6-959C-4826-8F9C-D53A7551F36E}">
      <dgm:prSet/>
      <dgm:spPr/>
      <dgm:t>
        <a:bodyPr/>
        <a:lstStyle/>
        <a:p>
          <a:endParaRPr lang="en-IE"/>
        </a:p>
      </dgm:t>
    </dgm:pt>
    <dgm:pt modelId="{856EF56B-26B6-458C-BF07-D650D018AE9C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Highly focused</a:t>
          </a:r>
        </a:p>
      </dgm:t>
    </dgm:pt>
    <dgm:pt modelId="{6B410365-753B-4364-B8F0-9772A017D8A9}" type="parTrans" cxnId="{8B8A15E2-2D31-49AD-9343-F4407BA969F6}">
      <dgm:prSet/>
      <dgm:spPr/>
      <dgm:t>
        <a:bodyPr/>
        <a:lstStyle/>
        <a:p>
          <a:endParaRPr lang="en-IE"/>
        </a:p>
      </dgm:t>
    </dgm:pt>
    <dgm:pt modelId="{774E096B-CECF-46FD-82B0-83CB0A1C23AA}" type="sibTrans" cxnId="{8B8A15E2-2D31-49AD-9343-F4407BA969F6}">
      <dgm:prSet/>
      <dgm:spPr/>
      <dgm:t>
        <a:bodyPr/>
        <a:lstStyle/>
        <a:p>
          <a:endParaRPr lang="en-IE"/>
        </a:p>
      </dgm:t>
    </dgm:pt>
    <dgm:pt modelId="{BE92ACC2-E2F8-4168-ACF4-3376155D3F2F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Diligent </a:t>
          </a:r>
        </a:p>
      </dgm:t>
    </dgm:pt>
    <dgm:pt modelId="{0EB3F9BB-1F01-448A-B621-3BA160B80103}" type="parTrans" cxnId="{4D1A71DB-11C6-4278-9EF6-4FDEDEFDC050}">
      <dgm:prSet/>
      <dgm:spPr/>
      <dgm:t>
        <a:bodyPr/>
        <a:lstStyle/>
        <a:p>
          <a:endParaRPr lang="en-IE"/>
        </a:p>
      </dgm:t>
    </dgm:pt>
    <dgm:pt modelId="{002907A4-5E0E-4AD5-A1EA-A74AD7F43239}" type="sibTrans" cxnId="{4D1A71DB-11C6-4278-9EF6-4FDEDEFDC050}">
      <dgm:prSet/>
      <dgm:spPr/>
      <dgm:t>
        <a:bodyPr/>
        <a:lstStyle/>
        <a:p>
          <a:endParaRPr lang="en-IE"/>
        </a:p>
      </dgm:t>
    </dgm:pt>
    <dgm:pt modelId="{9E2F5101-7438-4C43-8266-746C8CCA7F87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Reliable</a:t>
          </a:r>
        </a:p>
      </dgm:t>
    </dgm:pt>
    <dgm:pt modelId="{50ED7115-F6CB-47BF-A18A-A872877E4369}" type="parTrans" cxnId="{1FE061AD-3229-49CF-B934-CBAF81CC0C2A}">
      <dgm:prSet/>
      <dgm:spPr/>
      <dgm:t>
        <a:bodyPr/>
        <a:lstStyle/>
        <a:p>
          <a:endParaRPr lang="en-IE"/>
        </a:p>
      </dgm:t>
    </dgm:pt>
    <dgm:pt modelId="{EE5F8B20-F5AB-48CF-982D-E81FA122E994}" type="sibTrans" cxnId="{1FE061AD-3229-49CF-B934-CBAF81CC0C2A}">
      <dgm:prSet/>
      <dgm:spPr/>
      <dgm:t>
        <a:bodyPr/>
        <a:lstStyle/>
        <a:p>
          <a:endParaRPr lang="en-IE"/>
        </a:p>
      </dgm:t>
    </dgm:pt>
    <dgm:pt modelId="{F759E989-7EE6-4B7F-8A83-5CBF33DF4C6F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Honest</a:t>
          </a:r>
        </a:p>
      </dgm:t>
    </dgm:pt>
    <dgm:pt modelId="{A70FF0A5-52A6-4504-8EEB-E8E548B8AE5E}" type="parTrans" cxnId="{99F2832D-3E27-4C0D-91B7-7B7256886D71}">
      <dgm:prSet/>
      <dgm:spPr/>
      <dgm:t>
        <a:bodyPr/>
        <a:lstStyle/>
        <a:p>
          <a:endParaRPr lang="en-IE"/>
        </a:p>
      </dgm:t>
    </dgm:pt>
    <dgm:pt modelId="{789ABCB0-8AA3-4880-B300-55C02400C466}" type="sibTrans" cxnId="{99F2832D-3E27-4C0D-91B7-7B7256886D71}">
      <dgm:prSet/>
      <dgm:spPr/>
      <dgm:t>
        <a:bodyPr/>
        <a:lstStyle/>
        <a:p>
          <a:endParaRPr lang="en-IE"/>
        </a:p>
      </dgm:t>
    </dgm:pt>
    <dgm:pt modelId="{4D487C8B-73AD-45FA-835B-03E6190D9EC3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Loyal </a:t>
          </a:r>
        </a:p>
      </dgm:t>
    </dgm:pt>
    <dgm:pt modelId="{CF07BC1F-9216-4888-915D-432B90C28A85}" type="parTrans" cxnId="{8F79BB5D-0ABC-4DAB-A289-F11102FE81F4}">
      <dgm:prSet/>
      <dgm:spPr/>
      <dgm:t>
        <a:bodyPr/>
        <a:lstStyle/>
        <a:p>
          <a:endParaRPr lang="en-IE"/>
        </a:p>
      </dgm:t>
    </dgm:pt>
    <dgm:pt modelId="{E4867D67-9DC1-4B52-BF08-6815ADB61788}" type="sibTrans" cxnId="{8F79BB5D-0ABC-4DAB-A289-F11102FE81F4}">
      <dgm:prSet/>
      <dgm:spPr/>
      <dgm:t>
        <a:bodyPr/>
        <a:lstStyle/>
        <a:p>
          <a:endParaRPr lang="en-IE"/>
        </a:p>
      </dgm:t>
    </dgm:pt>
    <dgm:pt modelId="{008DD104-6FED-4450-9368-2894D3FD01C6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Expert knowledge</a:t>
          </a:r>
        </a:p>
      </dgm:t>
    </dgm:pt>
    <dgm:pt modelId="{4981546D-2C87-4EC3-B98F-3B2A2256AE08}" type="parTrans" cxnId="{98A56792-D6EF-4137-BA0C-3514E3DAF3DB}">
      <dgm:prSet/>
      <dgm:spPr/>
      <dgm:t>
        <a:bodyPr/>
        <a:lstStyle/>
        <a:p>
          <a:endParaRPr lang="en-IE"/>
        </a:p>
      </dgm:t>
    </dgm:pt>
    <dgm:pt modelId="{1DF15DBA-9912-42BD-9C25-F30F5B39503C}" type="sibTrans" cxnId="{98A56792-D6EF-4137-BA0C-3514E3DAF3DB}">
      <dgm:prSet/>
      <dgm:spPr/>
      <dgm:t>
        <a:bodyPr/>
        <a:lstStyle/>
        <a:p>
          <a:endParaRPr lang="en-IE"/>
        </a:p>
      </dgm:t>
    </dgm:pt>
    <dgm:pt modelId="{627C730A-5185-43A7-9B04-C108D1EC24BF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Strong memory </a:t>
          </a:r>
        </a:p>
      </dgm:t>
    </dgm:pt>
    <dgm:pt modelId="{240A26D2-A32C-426B-8F3A-AE16FC011AA5}" type="parTrans" cxnId="{50636CA0-5E4F-4265-930F-2960DB96374F}">
      <dgm:prSet/>
      <dgm:spPr/>
      <dgm:t>
        <a:bodyPr/>
        <a:lstStyle/>
        <a:p>
          <a:endParaRPr lang="en-IE"/>
        </a:p>
      </dgm:t>
    </dgm:pt>
    <dgm:pt modelId="{5D33AF24-0E28-4EAE-B425-5609BF80AD9E}" type="sibTrans" cxnId="{50636CA0-5E4F-4265-930F-2960DB96374F}">
      <dgm:prSet/>
      <dgm:spPr/>
      <dgm:t>
        <a:bodyPr/>
        <a:lstStyle/>
        <a:p>
          <a:endParaRPr lang="en-IE"/>
        </a:p>
      </dgm:t>
    </dgm:pt>
    <dgm:pt modelId="{4372E2C0-F9E1-46B9-9CF5-8C7FF411C823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Different perspective </a:t>
          </a:r>
        </a:p>
      </dgm:t>
    </dgm:pt>
    <dgm:pt modelId="{26C70AF4-6BEA-49F5-B3FB-DEDB34631083}" type="parTrans" cxnId="{156E71DC-DD24-4F2E-95EC-3B8D290289F4}">
      <dgm:prSet/>
      <dgm:spPr/>
      <dgm:t>
        <a:bodyPr/>
        <a:lstStyle/>
        <a:p>
          <a:endParaRPr lang="en-IE"/>
        </a:p>
      </dgm:t>
    </dgm:pt>
    <dgm:pt modelId="{C9C7FF95-D8C8-4EED-BD37-2D9D3B5779CE}" type="sibTrans" cxnId="{156E71DC-DD24-4F2E-95EC-3B8D290289F4}">
      <dgm:prSet/>
      <dgm:spPr/>
      <dgm:t>
        <a:bodyPr/>
        <a:lstStyle/>
        <a:p>
          <a:endParaRPr lang="en-IE"/>
        </a:p>
      </dgm:t>
    </dgm:pt>
    <dgm:pt modelId="{311B32CB-81EE-478F-81FF-6535FA7D623D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E" sz="1600" dirty="0"/>
            <a:t>Innovative problem solving </a:t>
          </a:r>
        </a:p>
      </dgm:t>
    </dgm:pt>
    <dgm:pt modelId="{425BEAF0-77A7-4B28-A6E3-EFB86AFD1785}" type="parTrans" cxnId="{15DBDF1C-45CC-45ED-B365-8F64C1464231}">
      <dgm:prSet/>
      <dgm:spPr/>
      <dgm:t>
        <a:bodyPr/>
        <a:lstStyle/>
        <a:p>
          <a:endParaRPr lang="en-IE"/>
        </a:p>
      </dgm:t>
    </dgm:pt>
    <dgm:pt modelId="{FB7E969D-79B7-4295-BBB3-4B82B3259F0F}" type="sibTrans" cxnId="{15DBDF1C-45CC-45ED-B365-8F64C1464231}">
      <dgm:prSet/>
      <dgm:spPr/>
      <dgm:t>
        <a:bodyPr/>
        <a:lstStyle/>
        <a:p>
          <a:endParaRPr lang="en-IE"/>
        </a:p>
      </dgm:t>
    </dgm:pt>
    <dgm:pt modelId="{DBBAB16F-6640-4550-8668-4B7747ACCDC5}" type="pres">
      <dgm:prSet presAssocID="{F58C9321-E2BD-4ED2-B340-64BF2824DB4F}" presName="diagram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9071F0F0-8648-4CB6-8C00-7DA4892CE8BC}" type="pres">
      <dgm:prSet presAssocID="{0A1CD852-61B9-42A1-93DB-AA5DE527FBEB}" presName="composite" presStyleCnt="0"/>
      <dgm:spPr/>
    </dgm:pt>
    <dgm:pt modelId="{5F483009-BCF1-4685-94B9-A591BE44BE86}" type="pres">
      <dgm:prSet presAssocID="{0A1CD852-61B9-42A1-93DB-AA5DE527FBEB}" presName="Image" presStyleLbl="bgShp" presStyleIdx="0" presStyleCnt="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C41FC136-BBCF-4342-AEB7-236182C381B8}" type="pres">
      <dgm:prSet presAssocID="{0A1CD852-61B9-42A1-93DB-AA5DE527FBEB}" presName="Parent" presStyleLbl="node0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625AB-F9C7-4A30-BEC4-5FB63503C4DA}" type="pres">
      <dgm:prSet presAssocID="{F34ECDEE-C4DE-47AA-AE13-EBCCF797200E}" presName="sibTrans" presStyleCnt="0"/>
      <dgm:spPr/>
    </dgm:pt>
    <dgm:pt modelId="{8AF4DCB0-4324-404C-BA21-57A4BA3F224C}" type="pres">
      <dgm:prSet presAssocID="{856EF56B-26B6-458C-BF07-D650D018AE9C}" presName="composite" presStyleCnt="0"/>
      <dgm:spPr/>
    </dgm:pt>
    <dgm:pt modelId="{0CC387B9-005F-490B-862F-3D2219232D20}" type="pres">
      <dgm:prSet presAssocID="{856EF56B-26B6-458C-BF07-D650D018AE9C}" presName="Image" presStyleLbl="bgShp" presStyleIdx="1" presStyleCnt="1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58FF9908-25FA-41AF-89EC-DEBFCCAF1F43}" type="pres">
      <dgm:prSet presAssocID="{856EF56B-26B6-458C-BF07-D650D018AE9C}" presName="Parent" presStyleLbl="node0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957DF-C1A8-4AA3-8601-2D13E0C62726}" type="pres">
      <dgm:prSet presAssocID="{774E096B-CECF-46FD-82B0-83CB0A1C23AA}" presName="sibTrans" presStyleCnt="0"/>
      <dgm:spPr/>
    </dgm:pt>
    <dgm:pt modelId="{0DB19AE3-0EC5-4FFE-A4B9-A41F108C01DC}" type="pres">
      <dgm:prSet presAssocID="{9E2F5101-7438-4C43-8266-746C8CCA7F87}" presName="composite" presStyleCnt="0"/>
      <dgm:spPr/>
    </dgm:pt>
    <dgm:pt modelId="{1EA19722-775B-41E2-BC46-7DD285B7A54A}" type="pres">
      <dgm:prSet presAssocID="{9E2F5101-7438-4C43-8266-746C8CCA7F87}" presName="Image" presStyleLbl="bgShp" presStyleIdx="2" presStyleCnt="1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867D70AD-1AAF-44D8-8735-7484E5BE1419}" type="pres">
      <dgm:prSet presAssocID="{9E2F5101-7438-4C43-8266-746C8CCA7F87}" presName="Parent" presStyleLbl="node0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99B1B3-51E6-429D-BDDC-DAC53C9B8633}" type="pres">
      <dgm:prSet presAssocID="{EE5F8B20-F5AB-48CF-982D-E81FA122E994}" presName="sibTrans" presStyleCnt="0"/>
      <dgm:spPr/>
    </dgm:pt>
    <dgm:pt modelId="{51D83C6D-9FB1-478B-AE31-BEA815237497}" type="pres">
      <dgm:prSet presAssocID="{F759E989-7EE6-4B7F-8A83-5CBF33DF4C6F}" presName="composite" presStyleCnt="0"/>
      <dgm:spPr/>
    </dgm:pt>
    <dgm:pt modelId="{E0B10FE0-126B-4BC7-9D0E-5BC338E095E2}" type="pres">
      <dgm:prSet presAssocID="{F759E989-7EE6-4B7F-8A83-5CBF33DF4C6F}" presName="Image" presStyleLbl="bgShp" presStyleIdx="3" presStyleCnt="1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124E3D9A-82EB-47D2-B9F0-B5678D6F363E}" type="pres">
      <dgm:prSet presAssocID="{F759E989-7EE6-4B7F-8A83-5CBF33DF4C6F}" presName="Parent" presStyleLbl="node0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ADD287-0070-40CE-A70A-CBC39A6F5722}" type="pres">
      <dgm:prSet presAssocID="{789ABCB0-8AA3-4880-B300-55C02400C466}" presName="sibTrans" presStyleCnt="0"/>
      <dgm:spPr/>
    </dgm:pt>
    <dgm:pt modelId="{8D0C24A1-8CE9-4D2E-B7AD-22C6671F0CF0}" type="pres">
      <dgm:prSet presAssocID="{4D487C8B-73AD-45FA-835B-03E6190D9EC3}" presName="composite" presStyleCnt="0"/>
      <dgm:spPr/>
    </dgm:pt>
    <dgm:pt modelId="{823FBBBA-06AD-456B-A38A-2328B7D90F6B}" type="pres">
      <dgm:prSet presAssocID="{4D487C8B-73AD-45FA-835B-03E6190D9EC3}" presName="Image" presStyleLbl="bgShp" presStyleIdx="4" presStyleCnt="10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0A8D738A-C2D2-491E-BC3D-2520E1831F24}" type="pres">
      <dgm:prSet presAssocID="{4D487C8B-73AD-45FA-835B-03E6190D9EC3}" presName="Parent" presStyleLbl="node0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B0D5D-705A-4340-9842-69B973AF2F08}" type="pres">
      <dgm:prSet presAssocID="{E4867D67-9DC1-4B52-BF08-6815ADB61788}" presName="sibTrans" presStyleCnt="0"/>
      <dgm:spPr/>
    </dgm:pt>
    <dgm:pt modelId="{091A1FCF-48B7-4FCF-A995-62C5BEA5814A}" type="pres">
      <dgm:prSet presAssocID="{008DD104-6FED-4450-9368-2894D3FD01C6}" presName="composite" presStyleCnt="0"/>
      <dgm:spPr/>
    </dgm:pt>
    <dgm:pt modelId="{9CF97736-3311-4111-BEEC-40DB40713820}" type="pres">
      <dgm:prSet presAssocID="{008DD104-6FED-4450-9368-2894D3FD01C6}" presName="Image" presStyleLbl="bgShp" presStyleIdx="5" presStyleCnt="10"/>
      <dgm:spPr>
        <a:blipFill rotWithShape="1">
          <a:blip xmlns:r="http://schemas.openxmlformats.org/officeDocument/2006/relationships" r:embed="rId6"/>
          <a:srcRect/>
          <a:stretch>
            <a:fillRect/>
          </a:stretch>
        </a:blipFill>
      </dgm:spPr>
    </dgm:pt>
    <dgm:pt modelId="{43A40BB3-0743-4A11-AFBD-CA1C3250A144}" type="pres">
      <dgm:prSet presAssocID="{008DD104-6FED-4450-9368-2894D3FD01C6}" presName="Parent" presStyleLbl="node0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5298DC-AE8E-4C1E-A0E1-8274D4CCDA6A}" type="pres">
      <dgm:prSet presAssocID="{1DF15DBA-9912-42BD-9C25-F30F5B39503C}" presName="sibTrans" presStyleCnt="0"/>
      <dgm:spPr/>
    </dgm:pt>
    <dgm:pt modelId="{673ED9D0-D1F5-462E-9714-3E70B215F47C}" type="pres">
      <dgm:prSet presAssocID="{627C730A-5185-43A7-9B04-C108D1EC24BF}" presName="composite" presStyleCnt="0"/>
      <dgm:spPr/>
    </dgm:pt>
    <dgm:pt modelId="{CA4122D4-38D2-445F-B865-A040F9324ABB}" type="pres">
      <dgm:prSet presAssocID="{627C730A-5185-43A7-9B04-C108D1EC24BF}" presName="Image" presStyleLbl="bgShp" presStyleIdx="6" presStyleCnt="10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0CDB61E5-2FE6-421B-BC15-5B517C07F566}" type="pres">
      <dgm:prSet presAssocID="{627C730A-5185-43A7-9B04-C108D1EC24BF}" presName="Parent" presStyleLbl="node0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E4699-5B3C-451A-850D-A80FF97EFC41}" type="pres">
      <dgm:prSet presAssocID="{5D33AF24-0E28-4EAE-B425-5609BF80AD9E}" presName="sibTrans" presStyleCnt="0"/>
      <dgm:spPr/>
    </dgm:pt>
    <dgm:pt modelId="{086EA7E2-A538-4E33-AF36-CD7D0967075D}" type="pres">
      <dgm:prSet presAssocID="{BE92ACC2-E2F8-4168-ACF4-3376155D3F2F}" presName="composite" presStyleCnt="0"/>
      <dgm:spPr/>
    </dgm:pt>
    <dgm:pt modelId="{7FE6BAB2-5A63-424A-8079-B4E641280432}" type="pres">
      <dgm:prSet presAssocID="{BE92ACC2-E2F8-4168-ACF4-3376155D3F2F}" presName="Image" presStyleLbl="bgShp" presStyleIdx="7" presStyleCnt="10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</dgm:spPr>
    </dgm:pt>
    <dgm:pt modelId="{F36AD08B-0907-4CEF-B2B3-1C8BE87C4F5E}" type="pres">
      <dgm:prSet presAssocID="{BE92ACC2-E2F8-4168-ACF4-3376155D3F2F}" presName="Parent" presStyleLbl="node0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CA096D-3E0D-42FA-B669-0F8248247785}" type="pres">
      <dgm:prSet presAssocID="{002907A4-5E0E-4AD5-A1EA-A74AD7F43239}" presName="sibTrans" presStyleCnt="0"/>
      <dgm:spPr/>
    </dgm:pt>
    <dgm:pt modelId="{63A079FC-8E51-4E87-A42B-0F2F1B7BC495}" type="pres">
      <dgm:prSet presAssocID="{4372E2C0-F9E1-46B9-9CF5-8C7FF411C823}" presName="composite" presStyleCnt="0"/>
      <dgm:spPr/>
    </dgm:pt>
    <dgm:pt modelId="{9A465D86-E378-449A-8E0E-628746BC02AC}" type="pres">
      <dgm:prSet presAssocID="{4372E2C0-F9E1-46B9-9CF5-8C7FF411C823}" presName="Image" presStyleLbl="bgShp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798C1D9F-4278-479D-B6F5-A098D74F9349}" type="pres">
      <dgm:prSet presAssocID="{4372E2C0-F9E1-46B9-9CF5-8C7FF411C823}" presName="Parent" presStyleLbl="node0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95682B-D945-42C6-AAB0-B9A4FE68971A}" type="pres">
      <dgm:prSet presAssocID="{C9C7FF95-D8C8-4EED-BD37-2D9D3B5779CE}" presName="sibTrans" presStyleCnt="0"/>
      <dgm:spPr/>
    </dgm:pt>
    <dgm:pt modelId="{D612B4B9-EF66-4A0B-8181-D08B926E6242}" type="pres">
      <dgm:prSet presAssocID="{311B32CB-81EE-478F-81FF-6535FA7D623D}" presName="composite" presStyleCnt="0"/>
      <dgm:spPr/>
    </dgm:pt>
    <dgm:pt modelId="{70C7BD45-F638-490C-A473-60F3B3553386}" type="pres">
      <dgm:prSet presAssocID="{311B32CB-81EE-478F-81FF-6535FA7D623D}" presName="Image" presStyleLbl="bgShp" presStyleIdx="9" presStyleCnt="10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919A94AC-BF80-4892-AFEC-44269F48D413}" type="pres">
      <dgm:prSet presAssocID="{311B32CB-81EE-478F-81FF-6535FA7D623D}" presName="Parent" presStyleLbl="node0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9A50ED-4144-4937-AB4D-FA6B28431CB3}" type="presOf" srcId="{F58C9321-E2BD-4ED2-B340-64BF2824DB4F}" destId="{DBBAB16F-6640-4550-8668-4B7747ACCDC5}" srcOrd="0" destOrd="0" presId="urn:microsoft.com/office/officeart/2008/layout/BendingPictureCaption"/>
    <dgm:cxn modelId="{BE583F41-EC73-4B9C-B84F-45AF52FD6042}" type="presOf" srcId="{4372E2C0-F9E1-46B9-9CF5-8C7FF411C823}" destId="{798C1D9F-4278-479D-B6F5-A098D74F9349}" srcOrd="0" destOrd="0" presId="urn:microsoft.com/office/officeart/2008/layout/BendingPictureCaption"/>
    <dgm:cxn modelId="{62541DCA-F779-41BE-ABCF-33B331480199}" type="presOf" srcId="{F759E989-7EE6-4B7F-8A83-5CBF33DF4C6F}" destId="{124E3D9A-82EB-47D2-B9F0-B5678D6F363E}" srcOrd="0" destOrd="0" presId="urn:microsoft.com/office/officeart/2008/layout/BendingPictureCaption"/>
    <dgm:cxn modelId="{041E2BF6-D3B0-494E-BB60-9EB6E7B83DD1}" type="presOf" srcId="{008DD104-6FED-4450-9368-2894D3FD01C6}" destId="{43A40BB3-0743-4A11-AFBD-CA1C3250A144}" srcOrd="0" destOrd="0" presId="urn:microsoft.com/office/officeart/2008/layout/BendingPictureCaption"/>
    <dgm:cxn modelId="{777A496A-A674-49AD-B8D7-4AC0D4E5EAEF}" type="presOf" srcId="{856EF56B-26B6-458C-BF07-D650D018AE9C}" destId="{58FF9908-25FA-41AF-89EC-DEBFCCAF1F43}" srcOrd="0" destOrd="0" presId="urn:microsoft.com/office/officeart/2008/layout/BendingPictureCaption"/>
    <dgm:cxn modelId="{DC373780-E40F-4411-A9BA-820B86329E6F}" type="presOf" srcId="{627C730A-5185-43A7-9B04-C108D1EC24BF}" destId="{0CDB61E5-2FE6-421B-BC15-5B517C07F566}" srcOrd="0" destOrd="0" presId="urn:microsoft.com/office/officeart/2008/layout/BendingPictureCaption"/>
    <dgm:cxn modelId="{99F2832D-3E27-4C0D-91B7-7B7256886D71}" srcId="{F58C9321-E2BD-4ED2-B340-64BF2824DB4F}" destId="{F759E989-7EE6-4B7F-8A83-5CBF33DF4C6F}" srcOrd="3" destOrd="0" parTransId="{A70FF0A5-52A6-4504-8EEB-E8E548B8AE5E}" sibTransId="{789ABCB0-8AA3-4880-B300-55C02400C466}"/>
    <dgm:cxn modelId="{50636CA0-5E4F-4265-930F-2960DB96374F}" srcId="{F58C9321-E2BD-4ED2-B340-64BF2824DB4F}" destId="{627C730A-5185-43A7-9B04-C108D1EC24BF}" srcOrd="6" destOrd="0" parTransId="{240A26D2-A32C-426B-8F3A-AE16FC011AA5}" sibTransId="{5D33AF24-0E28-4EAE-B425-5609BF80AD9E}"/>
    <dgm:cxn modelId="{F077A673-4CD2-4B4A-8019-5103C7100C91}" type="presOf" srcId="{BE92ACC2-E2F8-4168-ACF4-3376155D3F2F}" destId="{F36AD08B-0907-4CEF-B2B3-1C8BE87C4F5E}" srcOrd="0" destOrd="0" presId="urn:microsoft.com/office/officeart/2008/layout/BendingPictureCaption"/>
    <dgm:cxn modelId="{8B8A15E2-2D31-49AD-9343-F4407BA969F6}" srcId="{F58C9321-E2BD-4ED2-B340-64BF2824DB4F}" destId="{856EF56B-26B6-458C-BF07-D650D018AE9C}" srcOrd="1" destOrd="0" parTransId="{6B410365-753B-4364-B8F0-9772A017D8A9}" sibTransId="{774E096B-CECF-46FD-82B0-83CB0A1C23AA}"/>
    <dgm:cxn modelId="{66EEF9DC-8225-48A2-A2A4-AC248B257921}" type="presOf" srcId="{4D487C8B-73AD-45FA-835B-03E6190D9EC3}" destId="{0A8D738A-C2D2-491E-BC3D-2520E1831F24}" srcOrd="0" destOrd="0" presId="urn:microsoft.com/office/officeart/2008/layout/BendingPictureCaption"/>
    <dgm:cxn modelId="{156E71DC-DD24-4F2E-95EC-3B8D290289F4}" srcId="{F58C9321-E2BD-4ED2-B340-64BF2824DB4F}" destId="{4372E2C0-F9E1-46B9-9CF5-8C7FF411C823}" srcOrd="8" destOrd="0" parTransId="{26C70AF4-6BEA-49F5-B3FB-DEDB34631083}" sibTransId="{C9C7FF95-D8C8-4EED-BD37-2D9D3B5779CE}"/>
    <dgm:cxn modelId="{8F79BB5D-0ABC-4DAB-A289-F11102FE81F4}" srcId="{F58C9321-E2BD-4ED2-B340-64BF2824DB4F}" destId="{4D487C8B-73AD-45FA-835B-03E6190D9EC3}" srcOrd="4" destOrd="0" parTransId="{CF07BC1F-9216-4888-915D-432B90C28A85}" sibTransId="{E4867D67-9DC1-4B52-BF08-6815ADB61788}"/>
    <dgm:cxn modelId="{4D1A71DB-11C6-4278-9EF6-4FDEDEFDC050}" srcId="{F58C9321-E2BD-4ED2-B340-64BF2824DB4F}" destId="{BE92ACC2-E2F8-4168-ACF4-3376155D3F2F}" srcOrd="7" destOrd="0" parTransId="{0EB3F9BB-1F01-448A-B621-3BA160B80103}" sibTransId="{002907A4-5E0E-4AD5-A1EA-A74AD7F43239}"/>
    <dgm:cxn modelId="{98A56792-D6EF-4137-BA0C-3514E3DAF3DB}" srcId="{F58C9321-E2BD-4ED2-B340-64BF2824DB4F}" destId="{008DD104-6FED-4450-9368-2894D3FD01C6}" srcOrd="5" destOrd="0" parTransId="{4981546D-2C87-4EC3-B98F-3B2A2256AE08}" sibTransId="{1DF15DBA-9912-42BD-9C25-F30F5B39503C}"/>
    <dgm:cxn modelId="{6D5CD306-E128-42EA-9C94-D04FB56E8CBD}" type="presOf" srcId="{311B32CB-81EE-478F-81FF-6535FA7D623D}" destId="{919A94AC-BF80-4892-AFEC-44269F48D413}" srcOrd="0" destOrd="0" presId="urn:microsoft.com/office/officeart/2008/layout/BendingPictureCaption"/>
    <dgm:cxn modelId="{15DBDF1C-45CC-45ED-B365-8F64C1464231}" srcId="{F58C9321-E2BD-4ED2-B340-64BF2824DB4F}" destId="{311B32CB-81EE-478F-81FF-6535FA7D623D}" srcOrd="9" destOrd="0" parTransId="{425BEAF0-77A7-4B28-A6E3-EFB86AFD1785}" sibTransId="{FB7E969D-79B7-4295-BBB3-4B82B3259F0F}"/>
    <dgm:cxn modelId="{4348D97B-E6B1-4F16-98F8-AEC0182D69CA}" type="presOf" srcId="{9E2F5101-7438-4C43-8266-746C8CCA7F87}" destId="{867D70AD-1AAF-44D8-8735-7484E5BE1419}" srcOrd="0" destOrd="0" presId="urn:microsoft.com/office/officeart/2008/layout/BendingPictureCaption"/>
    <dgm:cxn modelId="{FC37FFA6-FD16-40F9-BA20-FF92FDEE9BCE}" type="presOf" srcId="{0A1CD852-61B9-42A1-93DB-AA5DE527FBEB}" destId="{C41FC136-BBCF-4342-AEB7-236182C381B8}" srcOrd="0" destOrd="0" presId="urn:microsoft.com/office/officeart/2008/layout/BendingPictureCaption"/>
    <dgm:cxn modelId="{59B942F6-959C-4826-8F9C-D53A7551F36E}" srcId="{F58C9321-E2BD-4ED2-B340-64BF2824DB4F}" destId="{0A1CD852-61B9-42A1-93DB-AA5DE527FBEB}" srcOrd="0" destOrd="0" parTransId="{66FCB039-1363-4DDE-8BFD-B80CF20FC176}" sibTransId="{F34ECDEE-C4DE-47AA-AE13-EBCCF797200E}"/>
    <dgm:cxn modelId="{1FE061AD-3229-49CF-B934-CBAF81CC0C2A}" srcId="{F58C9321-E2BD-4ED2-B340-64BF2824DB4F}" destId="{9E2F5101-7438-4C43-8266-746C8CCA7F87}" srcOrd="2" destOrd="0" parTransId="{50ED7115-F6CB-47BF-A18A-A872877E4369}" sibTransId="{EE5F8B20-F5AB-48CF-982D-E81FA122E994}"/>
    <dgm:cxn modelId="{2D0A0D86-3F04-407A-932C-9BE87037AA04}" type="presParOf" srcId="{DBBAB16F-6640-4550-8668-4B7747ACCDC5}" destId="{9071F0F0-8648-4CB6-8C00-7DA4892CE8BC}" srcOrd="0" destOrd="0" presId="urn:microsoft.com/office/officeart/2008/layout/BendingPictureCaption"/>
    <dgm:cxn modelId="{5CB7CFD3-C418-4D1A-879F-35B10A646240}" type="presParOf" srcId="{9071F0F0-8648-4CB6-8C00-7DA4892CE8BC}" destId="{5F483009-BCF1-4685-94B9-A591BE44BE86}" srcOrd="0" destOrd="0" presId="urn:microsoft.com/office/officeart/2008/layout/BendingPictureCaption"/>
    <dgm:cxn modelId="{B2E2743D-D7EA-4C68-87F0-6E6BB42C8829}" type="presParOf" srcId="{9071F0F0-8648-4CB6-8C00-7DA4892CE8BC}" destId="{C41FC136-BBCF-4342-AEB7-236182C381B8}" srcOrd="1" destOrd="0" presId="urn:microsoft.com/office/officeart/2008/layout/BendingPictureCaption"/>
    <dgm:cxn modelId="{B7C8F6E6-9903-497E-89A5-FEE3F048ED11}" type="presParOf" srcId="{DBBAB16F-6640-4550-8668-4B7747ACCDC5}" destId="{12C625AB-F9C7-4A30-BEC4-5FB63503C4DA}" srcOrd="1" destOrd="0" presId="urn:microsoft.com/office/officeart/2008/layout/BendingPictureCaption"/>
    <dgm:cxn modelId="{6C565AD3-4365-4404-9284-2063204DB95B}" type="presParOf" srcId="{DBBAB16F-6640-4550-8668-4B7747ACCDC5}" destId="{8AF4DCB0-4324-404C-BA21-57A4BA3F224C}" srcOrd="2" destOrd="0" presId="urn:microsoft.com/office/officeart/2008/layout/BendingPictureCaption"/>
    <dgm:cxn modelId="{8959C394-8EE1-4E4E-BB3A-197C1DA705C8}" type="presParOf" srcId="{8AF4DCB0-4324-404C-BA21-57A4BA3F224C}" destId="{0CC387B9-005F-490B-862F-3D2219232D20}" srcOrd="0" destOrd="0" presId="urn:microsoft.com/office/officeart/2008/layout/BendingPictureCaption"/>
    <dgm:cxn modelId="{7DDEEF37-4F64-4AD9-B83D-7B90E6DA9956}" type="presParOf" srcId="{8AF4DCB0-4324-404C-BA21-57A4BA3F224C}" destId="{58FF9908-25FA-41AF-89EC-DEBFCCAF1F43}" srcOrd="1" destOrd="0" presId="urn:microsoft.com/office/officeart/2008/layout/BendingPictureCaption"/>
    <dgm:cxn modelId="{62811791-4CA9-4F9A-8423-B3A51E5B46ED}" type="presParOf" srcId="{DBBAB16F-6640-4550-8668-4B7747ACCDC5}" destId="{B74957DF-C1A8-4AA3-8601-2D13E0C62726}" srcOrd="3" destOrd="0" presId="urn:microsoft.com/office/officeart/2008/layout/BendingPictureCaption"/>
    <dgm:cxn modelId="{893999DB-B9B3-42F6-89F3-BDF4522D22E7}" type="presParOf" srcId="{DBBAB16F-6640-4550-8668-4B7747ACCDC5}" destId="{0DB19AE3-0EC5-4FFE-A4B9-A41F108C01DC}" srcOrd="4" destOrd="0" presId="urn:microsoft.com/office/officeart/2008/layout/BendingPictureCaption"/>
    <dgm:cxn modelId="{7E4AE55A-9D7E-4909-B622-07D7F9C16056}" type="presParOf" srcId="{0DB19AE3-0EC5-4FFE-A4B9-A41F108C01DC}" destId="{1EA19722-775B-41E2-BC46-7DD285B7A54A}" srcOrd="0" destOrd="0" presId="urn:microsoft.com/office/officeart/2008/layout/BendingPictureCaption"/>
    <dgm:cxn modelId="{CED4D741-7A8B-478E-AC76-67BAC52E6A37}" type="presParOf" srcId="{0DB19AE3-0EC5-4FFE-A4B9-A41F108C01DC}" destId="{867D70AD-1AAF-44D8-8735-7484E5BE1419}" srcOrd="1" destOrd="0" presId="urn:microsoft.com/office/officeart/2008/layout/BendingPictureCaption"/>
    <dgm:cxn modelId="{05787FA6-8E1B-4AD6-9323-95DD64020D25}" type="presParOf" srcId="{DBBAB16F-6640-4550-8668-4B7747ACCDC5}" destId="{4699B1B3-51E6-429D-BDDC-DAC53C9B8633}" srcOrd="5" destOrd="0" presId="urn:microsoft.com/office/officeart/2008/layout/BendingPictureCaption"/>
    <dgm:cxn modelId="{925E0F9B-9BDD-4F21-8FB0-A7BD785133C7}" type="presParOf" srcId="{DBBAB16F-6640-4550-8668-4B7747ACCDC5}" destId="{51D83C6D-9FB1-478B-AE31-BEA815237497}" srcOrd="6" destOrd="0" presId="urn:microsoft.com/office/officeart/2008/layout/BendingPictureCaption"/>
    <dgm:cxn modelId="{78871D9B-075D-4068-8132-55EB1D04F893}" type="presParOf" srcId="{51D83C6D-9FB1-478B-AE31-BEA815237497}" destId="{E0B10FE0-126B-4BC7-9D0E-5BC338E095E2}" srcOrd="0" destOrd="0" presId="urn:microsoft.com/office/officeart/2008/layout/BendingPictureCaption"/>
    <dgm:cxn modelId="{9032CDC4-2D1D-4BD4-8307-17A63CBDC94C}" type="presParOf" srcId="{51D83C6D-9FB1-478B-AE31-BEA815237497}" destId="{124E3D9A-82EB-47D2-B9F0-B5678D6F363E}" srcOrd="1" destOrd="0" presId="urn:microsoft.com/office/officeart/2008/layout/BendingPictureCaption"/>
    <dgm:cxn modelId="{BB8D648C-0D1D-490F-8F9E-8EC8FE624A2C}" type="presParOf" srcId="{DBBAB16F-6640-4550-8668-4B7747ACCDC5}" destId="{20ADD287-0070-40CE-A70A-CBC39A6F5722}" srcOrd="7" destOrd="0" presId="urn:microsoft.com/office/officeart/2008/layout/BendingPictureCaption"/>
    <dgm:cxn modelId="{51924C39-140F-443B-AF90-ADEC2EB77436}" type="presParOf" srcId="{DBBAB16F-6640-4550-8668-4B7747ACCDC5}" destId="{8D0C24A1-8CE9-4D2E-B7AD-22C6671F0CF0}" srcOrd="8" destOrd="0" presId="urn:microsoft.com/office/officeart/2008/layout/BendingPictureCaption"/>
    <dgm:cxn modelId="{24F0C1A4-85C9-4D2C-9305-97794A2674AE}" type="presParOf" srcId="{8D0C24A1-8CE9-4D2E-B7AD-22C6671F0CF0}" destId="{823FBBBA-06AD-456B-A38A-2328B7D90F6B}" srcOrd="0" destOrd="0" presId="urn:microsoft.com/office/officeart/2008/layout/BendingPictureCaption"/>
    <dgm:cxn modelId="{ED2270B7-238C-4C08-BBB2-88E2F5E0AFA3}" type="presParOf" srcId="{8D0C24A1-8CE9-4D2E-B7AD-22C6671F0CF0}" destId="{0A8D738A-C2D2-491E-BC3D-2520E1831F24}" srcOrd="1" destOrd="0" presId="urn:microsoft.com/office/officeart/2008/layout/BendingPictureCaption"/>
    <dgm:cxn modelId="{D1674A81-D3BE-4AA7-ACBC-C3023C025111}" type="presParOf" srcId="{DBBAB16F-6640-4550-8668-4B7747ACCDC5}" destId="{4C8B0D5D-705A-4340-9842-69B973AF2F08}" srcOrd="9" destOrd="0" presId="urn:microsoft.com/office/officeart/2008/layout/BendingPictureCaption"/>
    <dgm:cxn modelId="{A9A4D40F-E5C3-4948-B69A-9C7487D7E123}" type="presParOf" srcId="{DBBAB16F-6640-4550-8668-4B7747ACCDC5}" destId="{091A1FCF-48B7-4FCF-A995-62C5BEA5814A}" srcOrd="10" destOrd="0" presId="urn:microsoft.com/office/officeart/2008/layout/BendingPictureCaption"/>
    <dgm:cxn modelId="{D8FF5389-839F-40AD-94EF-42AC361C2315}" type="presParOf" srcId="{091A1FCF-48B7-4FCF-A995-62C5BEA5814A}" destId="{9CF97736-3311-4111-BEEC-40DB40713820}" srcOrd="0" destOrd="0" presId="urn:microsoft.com/office/officeart/2008/layout/BendingPictureCaption"/>
    <dgm:cxn modelId="{5D72EA67-21E5-403F-9574-63F807DE1285}" type="presParOf" srcId="{091A1FCF-48B7-4FCF-A995-62C5BEA5814A}" destId="{43A40BB3-0743-4A11-AFBD-CA1C3250A144}" srcOrd="1" destOrd="0" presId="urn:microsoft.com/office/officeart/2008/layout/BendingPictureCaption"/>
    <dgm:cxn modelId="{E5D03148-05B9-4465-A2C8-423DC9F7C9C8}" type="presParOf" srcId="{DBBAB16F-6640-4550-8668-4B7747ACCDC5}" destId="{195298DC-AE8E-4C1E-A0E1-8274D4CCDA6A}" srcOrd="11" destOrd="0" presId="urn:microsoft.com/office/officeart/2008/layout/BendingPictureCaption"/>
    <dgm:cxn modelId="{1A25F638-EF55-41F1-B068-D70049B266FD}" type="presParOf" srcId="{DBBAB16F-6640-4550-8668-4B7747ACCDC5}" destId="{673ED9D0-D1F5-462E-9714-3E70B215F47C}" srcOrd="12" destOrd="0" presId="urn:microsoft.com/office/officeart/2008/layout/BendingPictureCaption"/>
    <dgm:cxn modelId="{AD045EF8-A582-4BFF-9836-BF2FBF03291E}" type="presParOf" srcId="{673ED9D0-D1F5-462E-9714-3E70B215F47C}" destId="{CA4122D4-38D2-445F-B865-A040F9324ABB}" srcOrd="0" destOrd="0" presId="urn:microsoft.com/office/officeart/2008/layout/BendingPictureCaption"/>
    <dgm:cxn modelId="{95B34F5E-CDF9-45C1-88CE-2F847A3F0846}" type="presParOf" srcId="{673ED9D0-D1F5-462E-9714-3E70B215F47C}" destId="{0CDB61E5-2FE6-421B-BC15-5B517C07F566}" srcOrd="1" destOrd="0" presId="urn:microsoft.com/office/officeart/2008/layout/BendingPictureCaption"/>
    <dgm:cxn modelId="{731D3E10-A9E1-4A19-8000-4AAEBD566F5F}" type="presParOf" srcId="{DBBAB16F-6640-4550-8668-4B7747ACCDC5}" destId="{91BE4699-5B3C-451A-850D-A80FF97EFC41}" srcOrd="13" destOrd="0" presId="urn:microsoft.com/office/officeart/2008/layout/BendingPictureCaption"/>
    <dgm:cxn modelId="{F077E2C2-CEA8-4042-BAE9-CABE59810196}" type="presParOf" srcId="{DBBAB16F-6640-4550-8668-4B7747ACCDC5}" destId="{086EA7E2-A538-4E33-AF36-CD7D0967075D}" srcOrd="14" destOrd="0" presId="urn:microsoft.com/office/officeart/2008/layout/BendingPictureCaption"/>
    <dgm:cxn modelId="{325A5018-BEA6-4A70-9521-45B98951A452}" type="presParOf" srcId="{086EA7E2-A538-4E33-AF36-CD7D0967075D}" destId="{7FE6BAB2-5A63-424A-8079-B4E641280432}" srcOrd="0" destOrd="0" presId="urn:microsoft.com/office/officeart/2008/layout/BendingPictureCaption"/>
    <dgm:cxn modelId="{13F86BB2-3EE1-4BC6-9596-4068588F8DC1}" type="presParOf" srcId="{086EA7E2-A538-4E33-AF36-CD7D0967075D}" destId="{F36AD08B-0907-4CEF-B2B3-1C8BE87C4F5E}" srcOrd="1" destOrd="0" presId="urn:microsoft.com/office/officeart/2008/layout/BendingPictureCaption"/>
    <dgm:cxn modelId="{9F2BF160-714B-43E1-B35D-B1618DACCC0E}" type="presParOf" srcId="{DBBAB16F-6640-4550-8668-4B7747ACCDC5}" destId="{47CA096D-3E0D-42FA-B669-0F8248247785}" srcOrd="15" destOrd="0" presId="urn:microsoft.com/office/officeart/2008/layout/BendingPictureCaption"/>
    <dgm:cxn modelId="{5EAD139A-2CB1-4740-B956-253B27F75D31}" type="presParOf" srcId="{DBBAB16F-6640-4550-8668-4B7747ACCDC5}" destId="{63A079FC-8E51-4E87-A42B-0F2F1B7BC495}" srcOrd="16" destOrd="0" presId="urn:microsoft.com/office/officeart/2008/layout/BendingPictureCaption"/>
    <dgm:cxn modelId="{ABD8BF7C-2271-42C1-95DE-EF9879556662}" type="presParOf" srcId="{63A079FC-8E51-4E87-A42B-0F2F1B7BC495}" destId="{9A465D86-E378-449A-8E0E-628746BC02AC}" srcOrd="0" destOrd="0" presId="urn:microsoft.com/office/officeart/2008/layout/BendingPictureCaption"/>
    <dgm:cxn modelId="{60E23782-1E7C-455E-9AF0-9ABB54FACE96}" type="presParOf" srcId="{63A079FC-8E51-4E87-A42B-0F2F1B7BC495}" destId="{798C1D9F-4278-479D-B6F5-A098D74F9349}" srcOrd="1" destOrd="0" presId="urn:microsoft.com/office/officeart/2008/layout/BendingPictureCaption"/>
    <dgm:cxn modelId="{CA64BF49-90AB-4292-A575-26234C7E68C6}" type="presParOf" srcId="{DBBAB16F-6640-4550-8668-4B7747ACCDC5}" destId="{AB95682B-D945-42C6-AAB0-B9A4FE68971A}" srcOrd="17" destOrd="0" presId="urn:microsoft.com/office/officeart/2008/layout/BendingPictureCaption"/>
    <dgm:cxn modelId="{D76CAB95-0CD6-4428-B2D4-FEDF78841A9A}" type="presParOf" srcId="{DBBAB16F-6640-4550-8668-4B7747ACCDC5}" destId="{D612B4B9-EF66-4A0B-8181-D08B926E6242}" srcOrd="18" destOrd="0" presId="urn:microsoft.com/office/officeart/2008/layout/BendingPictureCaption"/>
    <dgm:cxn modelId="{F641F223-8F9D-4D8B-B903-9C89569B9DC1}" type="presParOf" srcId="{D612B4B9-EF66-4A0B-8181-D08B926E6242}" destId="{70C7BD45-F638-490C-A473-60F3B3553386}" srcOrd="0" destOrd="0" presId="urn:microsoft.com/office/officeart/2008/layout/BendingPictureCaption"/>
    <dgm:cxn modelId="{2C07CA60-BA1C-452B-8999-5D9AD0A33894}" type="presParOf" srcId="{D612B4B9-EF66-4A0B-8181-D08B926E6242}" destId="{919A94AC-BF80-4892-AFEC-44269F48D413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83009-BCF1-4685-94B9-A591BE44BE86}">
      <dsp:nvSpPr>
        <dsp:cNvPr id="0" name=""/>
        <dsp:cNvSpPr/>
      </dsp:nvSpPr>
      <dsp:spPr>
        <a:xfrm>
          <a:off x="909333" y="123146"/>
          <a:ext cx="2004084" cy="14810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1FC136-BBCF-4342-AEB7-236182C381B8}">
      <dsp:nvSpPr>
        <dsp:cNvPr id="0" name=""/>
        <dsp:cNvSpPr/>
      </dsp:nvSpPr>
      <dsp:spPr>
        <a:xfrm>
          <a:off x="1314414" y="1335622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Detail Orientated </a:t>
          </a:r>
        </a:p>
      </dsp:txBody>
      <dsp:txXfrm>
        <a:off x="1314414" y="1335622"/>
        <a:ext cx="1726924" cy="415008"/>
      </dsp:txXfrm>
    </dsp:sp>
    <dsp:sp modelId="{0CC387B9-005F-490B-862F-3D2219232D20}">
      <dsp:nvSpPr>
        <dsp:cNvPr id="0" name=""/>
        <dsp:cNvSpPr/>
      </dsp:nvSpPr>
      <dsp:spPr>
        <a:xfrm>
          <a:off x="3373673" y="123146"/>
          <a:ext cx="2004084" cy="1481011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FF9908-25FA-41AF-89EC-DEBFCCAF1F43}">
      <dsp:nvSpPr>
        <dsp:cNvPr id="0" name=""/>
        <dsp:cNvSpPr/>
      </dsp:nvSpPr>
      <dsp:spPr>
        <a:xfrm>
          <a:off x="3778754" y="1335622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Highly focused</a:t>
          </a:r>
        </a:p>
      </dsp:txBody>
      <dsp:txXfrm>
        <a:off x="3778754" y="1335622"/>
        <a:ext cx="1726924" cy="415008"/>
      </dsp:txXfrm>
    </dsp:sp>
    <dsp:sp modelId="{1EA19722-775B-41E2-BC46-7DD285B7A54A}">
      <dsp:nvSpPr>
        <dsp:cNvPr id="0" name=""/>
        <dsp:cNvSpPr/>
      </dsp:nvSpPr>
      <dsp:spPr>
        <a:xfrm>
          <a:off x="5838013" y="123146"/>
          <a:ext cx="2004084" cy="1481011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7D70AD-1AAF-44D8-8735-7484E5BE1419}">
      <dsp:nvSpPr>
        <dsp:cNvPr id="0" name=""/>
        <dsp:cNvSpPr/>
      </dsp:nvSpPr>
      <dsp:spPr>
        <a:xfrm>
          <a:off x="6243094" y="1335622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Reliable</a:t>
          </a:r>
        </a:p>
      </dsp:txBody>
      <dsp:txXfrm>
        <a:off x="6243094" y="1335622"/>
        <a:ext cx="1726924" cy="415008"/>
      </dsp:txXfrm>
    </dsp:sp>
    <dsp:sp modelId="{E0B10FE0-126B-4BC7-9D0E-5BC338E095E2}">
      <dsp:nvSpPr>
        <dsp:cNvPr id="0" name=""/>
        <dsp:cNvSpPr/>
      </dsp:nvSpPr>
      <dsp:spPr>
        <a:xfrm>
          <a:off x="8302353" y="123146"/>
          <a:ext cx="2004084" cy="1481011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4E3D9A-82EB-47D2-B9F0-B5678D6F363E}">
      <dsp:nvSpPr>
        <dsp:cNvPr id="0" name=""/>
        <dsp:cNvSpPr/>
      </dsp:nvSpPr>
      <dsp:spPr>
        <a:xfrm>
          <a:off x="8707434" y="1335622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Honest</a:t>
          </a:r>
        </a:p>
      </dsp:txBody>
      <dsp:txXfrm>
        <a:off x="8707434" y="1335622"/>
        <a:ext cx="1726924" cy="415008"/>
      </dsp:txXfrm>
    </dsp:sp>
    <dsp:sp modelId="{823FBBBA-06AD-456B-A38A-2328B7D90F6B}">
      <dsp:nvSpPr>
        <dsp:cNvPr id="0" name=""/>
        <dsp:cNvSpPr/>
      </dsp:nvSpPr>
      <dsp:spPr>
        <a:xfrm>
          <a:off x="909333" y="1963831"/>
          <a:ext cx="2004084" cy="1481011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8D738A-C2D2-491E-BC3D-2520E1831F24}">
      <dsp:nvSpPr>
        <dsp:cNvPr id="0" name=""/>
        <dsp:cNvSpPr/>
      </dsp:nvSpPr>
      <dsp:spPr>
        <a:xfrm>
          <a:off x="1314414" y="3176307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Loyal </a:t>
          </a:r>
        </a:p>
      </dsp:txBody>
      <dsp:txXfrm>
        <a:off x="1314414" y="3176307"/>
        <a:ext cx="1726924" cy="415008"/>
      </dsp:txXfrm>
    </dsp:sp>
    <dsp:sp modelId="{9CF97736-3311-4111-BEEC-40DB40713820}">
      <dsp:nvSpPr>
        <dsp:cNvPr id="0" name=""/>
        <dsp:cNvSpPr/>
      </dsp:nvSpPr>
      <dsp:spPr>
        <a:xfrm>
          <a:off x="3373673" y="1963831"/>
          <a:ext cx="2004084" cy="1481011"/>
        </a:xfrm>
        <a:prstGeom prst="rect">
          <a:avLst/>
        </a:prstGeom>
        <a:blipFill rotWithShape="1">
          <a:blip xmlns:r="http://schemas.openxmlformats.org/officeDocument/2006/relationships" r:embed="rId6"/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40BB3-0743-4A11-AFBD-CA1C3250A144}">
      <dsp:nvSpPr>
        <dsp:cNvPr id="0" name=""/>
        <dsp:cNvSpPr/>
      </dsp:nvSpPr>
      <dsp:spPr>
        <a:xfrm>
          <a:off x="3778754" y="3176307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Expert knowledge</a:t>
          </a:r>
        </a:p>
      </dsp:txBody>
      <dsp:txXfrm>
        <a:off x="3778754" y="3176307"/>
        <a:ext cx="1726924" cy="415008"/>
      </dsp:txXfrm>
    </dsp:sp>
    <dsp:sp modelId="{CA4122D4-38D2-445F-B865-A040F9324ABB}">
      <dsp:nvSpPr>
        <dsp:cNvPr id="0" name=""/>
        <dsp:cNvSpPr/>
      </dsp:nvSpPr>
      <dsp:spPr>
        <a:xfrm>
          <a:off x="5838013" y="1963831"/>
          <a:ext cx="2004084" cy="1481011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DB61E5-2FE6-421B-BC15-5B517C07F566}">
      <dsp:nvSpPr>
        <dsp:cNvPr id="0" name=""/>
        <dsp:cNvSpPr/>
      </dsp:nvSpPr>
      <dsp:spPr>
        <a:xfrm>
          <a:off x="6243094" y="3176307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Strong memory </a:t>
          </a:r>
        </a:p>
      </dsp:txBody>
      <dsp:txXfrm>
        <a:off x="6243094" y="3176307"/>
        <a:ext cx="1726924" cy="415008"/>
      </dsp:txXfrm>
    </dsp:sp>
    <dsp:sp modelId="{7FE6BAB2-5A63-424A-8079-B4E641280432}">
      <dsp:nvSpPr>
        <dsp:cNvPr id="0" name=""/>
        <dsp:cNvSpPr/>
      </dsp:nvSpPr>
      <dsp:spPr>
        <a:xfrm>
          <a:off x="8302353" y="1963831"/>
          <a:ext cx="2004084" cy="1481011"/>
        </a:xfrm>
        <a:prstGeom prst="rect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AD08B-0907-4CEF-B2B3-1C8BE87C4F5E}">
      <dsp:nvSpPr>
        <dsp:cNvPr id="0" name=""/>
        <dsp:cNvSpPr/>
      </dsp:nvSpPr>
      <dsp:spPr>
        <a:xfrm>
          <a:off x="8707434" y="3176307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Diligent </a:t>
          </a:r>
        </a:p>
      </dsp:txBody>
      <dsp:txXfrm>
        <a:off x="8707434" y="3176307"/>
        <a:ext cx="1726924" cy="415008"/>
      </dsp:txXfrm>
    </dsp:sp>
    <dsp:sp modelId="{9A465D86-E378-449A-8E0E-628746BC02AC}">
      <dsp:nvSpPr>
        <dsp:cNvPr id="0" name=""/>
        <dsp:cNvSpPr/>
      </dsp:nvSpPr>
      <dsp:spPr>
        <a:xfrm>
          <a:off x="3373673" y="3804516"/>
          <a:ext cx="2004084" cy="148101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C1D9F-4278-479D-B6F5-A098D74F9349}">
      <dsp:nvSpPr>
        <dsp:cNvPr id="0" name=""/>
        <dsp:cNvSpPr/>
      </dsp:nvSpPr>
      <dsp:spPr>
        <a:xfrm>
          <a:off x="3778754" y="5016993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Different perspective </a:t>
          </a:r>
        </a:p>
      </dsp:txBody>
      <dsp:txXfrm>
        <a:off x="3778754" y="5016993"/>
        <a:ext cx="1726924" cy="415008"/>
      </dsp:txXfrm>
    </dsp:sp>
    <dsp:sp modelId="{70C7BD45-F638-490C-A473-60F3B3553386}">
      <dsp:nvSpPr>
        <dsp:cNvPr id="0" name=""/>
        <dsp:cNvSpPr/>
      </dsp:nvSpPr>
      <dsp:spPr>
        <a:xfrm>
          <a:off x="5838013" y="3804516"/>
          <a:ext cx="2004084" cy="1481011"/>
        </a:xfrm>
        <a:prstGeom prst="rect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9A94AC-BF80-4892-AFEC-44269F48D413}">
      <dsp:nvSpPr>
        <dsp:cNvPr id="0" name=""/>
        <dsp:cNvSpPr/>
      </dsp:nvSpPr>
      <dsp:spPr>
        <a:xfrm>
          <a:off x="6243094" y="5016993"/>
          <a:ext cx="1726924" cy="41500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IE" sz="1600" kern="1200" dirty="0"/>
            <a:t>Innovative problem solving </a:t>
          </a:r>
        </a:p>
      </dsp:txBody>
      <dsp:txXfrm>
        <a:off x="6243094" y="5016993"/>
        <a:ext cx="1726924" cy="415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4D376-A975-4388-AFA5-728CDCE83A6B}" type="datetimeFigureOut">
              <a:rPr lang="en-IE" smtClean="0"/>
              <a:t>20/02/2024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A1074-1FFD-4EC4-B182-10A1D5F974B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4907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Recap on the strengths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3A1074-1FFD-4EC4-B182-10A1D5F974B0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3097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3A1074-1FFD-4EC4-B182-10A1D5F974B0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56093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D002-4D44-4F0B-9D2A-AD7BA99E2E01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987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38726-0131-49FA-8D49-36941A6D5C93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003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7349-4911-4383-819F-04E082381501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033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0573-9514-4361-82B0-F1EF9A6F143A}" type="datetime1">
              <a:rPr lang="en-IE" smtClean="0"/>
              <a:t>20/02/2024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1526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72B0-3960-49B3-AD7F-BC4DE5D77D65}" type="datetime1">
              <a:rPr lang="en-IE" smtClean="0"/>
              <a:t>20/02/2024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635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2881B-F4F2-4193-8BC7-672B0B410A7D}" type="datetime1">
              <a:rPr lang="en-IE" smtClean="0"/>
              <a:t>20/02/2024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796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E332-FF1F-4940-A05C-060D6C72BAD1}" type="datetime1">
              <a:rPr lang="en-IE" smtClean="0"/>
              <a:t>20/02/2024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804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99F23-A126-4F82-B29A-64E2817BBBC9}" type="datetime1">
              <a:rPr lang="en-IE" smtClean="0"/>
              <a:t>20/02/2024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656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F4DF-3111-481D-8BF4-72FF48868FFE}" type="datetime1">
              <a:rPr lang="en-IE" smtClean="0"/>
              <a:t>20/02/2024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854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707F-CEBA-4626-B2ED-02379B4ED377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1407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5E96-7A95-44BA-86C0-C21352DC523F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157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D57BF-5E98-4DC0-8EA3-B881560C317B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593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5046" y="300924"/>
            <a:ext cx="9144000" cy="151121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ahnschrift SemiBold" panose="020B0502040204020203" pitchFamily="34" charset="0"/>
              </a:rPr>
              <a:t>Environmental Accommodations</a:t>
            </a:r>
            <a:endParaRPr lang="en-IE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587CA-5C3E-4D3E-DAF8-555ABAE7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pic>
        <p:nvPicPr>
          <p:cNvPr id="6" name="Picture 5" descr="A green and blue circles with black text&#10;&#10;Description automatically generated">
            <a:extLst>
              <a:ext uri="{FF2B5EF4-FFF2-40B4-BE49-F238E27FC236}">
                <a16:creationId xmlns:a16="http://schemas.microsoft.com/office/drawing/2014/main" id="{9D940D9D-18B9-81E4-ED43-5CA3178A6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3" y="75039"/>
            <a:ext cx="1605157" cy="923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C93E99-EE0C-E667-F8B8-0A4AB13BC6BD}"/>
              </a:ext>
            </a:extLst>
          </p:cNvPr>
          <p:cNvSpPr txBox="1"/>
          <p:nvPr/>
        </p:nvSpPr>
        <p:spPr>
          <a:xfrm>
            <a:off x="1143001" y="2052919"/>
            <a:ext cx="9525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IE" sz="2800" b="1" dirty="0">
                <a:solidFill>
                  <a:srgbClr val="7030A0"/>
                </a:solidFill>
              </a:rPr>
              <a:t>Physical Environment </a:t>
            </a:r>
          </a:p>
          <a:p>
            <a:pPr fontAlgn="base"/>
            <a:endParaRPr lang="en-IE" sz="28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IE" sz="2800" dirty="0"/>
              <a:t>Adjustable seats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IE" sz="2800" dirty="0"/>
              <a:t>Standing desk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IE" sz="2800" dirty="0"/>
              <a:t>Replace fluorescent lights with LED lights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IE" sz="2800" dirty="0"/>
              <a:t>Provide desk dividers/sound absorption panels around the workspace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quiet spaces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Try to minimize sudden/loud/high pitched noises (forewarn of fire drills)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IE" sz="2800" dirty="0"/>
          </a:p>
        </p:txBody>
      </p:sp>
      <p:pic>
        <p:nvPicPr>
          <p:cNvPr id="4" name="Picture 3" descr="A purple building with a rainbow logo&#10;&#10;Description automatically generated">
            <a:extLst>
              <a:ext uri="{FF2B5EF4-FFF2-40B4-BE49-F238E27FC236}">
                <a16:creationId xmlns:a16="http://schemas.microsoft.com/office/drawing/2014/main" id="{995EC472-882E-4121-F9B8-EC16BF5B3B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951" y="10437"/>
            <a:ext cx="1783049" cy="1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20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5046" y="300924"/>
            <a:ext cx="9144000" cy="151121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ahnschrift SemiBold" panose="020B0502040204020203" pitchFamily="34" charset="0"/>
              </a:rPr>
              <a:t>Environmental Accommodations</a:t>
            </a:r>
            <a:endParaRPr lang="en-IE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587CA-5C3E-4D3E-DAF8-555ABAE7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pic>
        <p:nvPicPr>
          <p:cNvPr id="6" name="Picture 5" descr="A green and blue circles with black text&#10;&#10;Description automatically generated">
            <a:extLst>
              <a:ext uri="{FF2B5EF4-FFF2-40B4-BE49-F238E27FC236}">
                <a16:creationId xmlns:a16="http://schemas.microsoft.com/office/drawing/2014/main" id="{9D940D9D-18B9-81E4-ED43-5CA3178A6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3" y="75039"/>
            <a:ext cx="1605157" cy="923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C93E99-EE0C-E667-F8B8-0A4AB13BC6BD}"/>
              </a:ext>
            </a:extLst>
          </p:cNvPr>
          <p:cNvSpPr txBox="1"/>
          <p:nvPr/>
        </p:nvSpPr>
        <p:spPr>
          <a:xfrm>
            <a:off x="663819" y="1983284"/>
            <a:ext cx="788582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Access to company Occupational Therapist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Allow them to eat alone at their desk if desired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Regular updates on what’s happening in the </a:t>
            </a:r>
            <a:r>
              <a:rPr lang="en-US" sz="2800" dirty="0" err="1"/>
              <a:t>organisation</a:t>
            </a:r>
            <a:r>
              <a:rPr lang="en-US" sz="2800" dirty="0"/>
              <a:t> via email or social media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Social Stories where appropriate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Staff bios (pictures/titles and job roles)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360 video of the environment to offer predictability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Visual for everything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IE" sz="2400" dirty="0"/>
          </a:p>
        </p:txBody>
      </p:sp>
      <p:pic>
        <p:nvPicPr>
          <p:cNvPr id="4" name="Picture 3" descr="A purple building with a rainbow logo&#10;&#10;Description automatically generated">
            <a:extLst>
              <a:ext uri="{FF2B5EF4-FFF2-40B4-BE49-F238E27FC236}">
                <a16:creationId xmlns:a16="http://schemas.microsoft.com/office/drawing/2014/main" id="{1EF692B2-48D0-3B07-F671-AF3AC3DCD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951" y="10437"/>
            <a:ext cx="1783049" cy="1577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CDC3A3-5A09-E926-8A81-79BD2BDCB6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9" t="22629" r="6286" b="8842"/>
          <a:stretch/>
        </p:blipFill>
        <p:spPr>
          <a:xfrm>
            <a:off x="8397240" y="2515368"/>
            <a:ext cx="3489960" cy="207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16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C0816-9BD3-8B4F-2C35-19EC5D1A8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>
                <a:solidFill>
                  <a:srgbClr val="7030A0"/>
                </a:solidFill>
                <a:latin typeface="Bahnschrift SemiBold" panose="020B0502040204020203" pitchFamily="34" charset="0"/>
              </a:rPr>
              <a:t>Autism Strengths - Recap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711E812-0D0F-CC24-248C-2F21C45EA1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575403"/>
              </p:ext>
            </p:extLst>
          </p:nvPr>
        </p:nvGraphicFramePr>
        <p:xfrm>
          <a:off x="424154" y="1166327"/>
          <a:ext cx="11343692" cy="5555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E499D-D1EE-6993-D03F-AAFCCB40A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97213" y="6403618"/>
            <a:ext cx="4114800" cy="365125"/>
          </a:xfrm>
        </p:spPr>
        <p:txBody>
          <a:bodyPr/>
          <a:lstStyle/>
          <a:p>
            <a:r>
              <a:rPr lang="en-IE" dirty="0"/>
              <a:t>www.autismfriendlywaterford.com</a:t>
            </a:r>
          </a:p>
        </p:txBody>
      </p:sp>
    </p:spTree>
    <p:extLst>
      <p:ext uri="{BB962C8B-B14F-4D97-AF65-F5344CB8AC3E}">
        <p14:creationId xmlns:p14="http://schemas.microsoft.com/office/powerpoint/2010/main" val="321736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8477" y="318509"/>
            <a:ext cx="9144000" cy="930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ahnschrift SemiBold" panose="020B0502040204020203" pitchFamily="34" charset="0"/>
              </a:rPr>
              <a:t>Employee Accommodations</a:t>
            </a:r>
            <a:endParaRPr lang="en-IE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587CA-5C3E-4D3E-DAF8-555ABAE7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pic>
        <p:nvPicPr>
          <p:cNvPr id="6" name="Picture 5" descr="A green and blue circles with black text&#10;&#10;Description automatically generated">
            <a:extLst>
              <a:ext uri="{FF2B5EF4-FFF2-40B4-BE49-F238E27FC236}">
                <a16:creationId xmlns:a16="http://schemas.microsoft.com/office/drawing/2014/main" id="{9D940D9D-18B9-81E4-ED43-5CA3178A6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3" y="75039"/>
            <a:ext cx="1605157" cy="923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C93E99-EE0C-E667-F8B8-0A4AB13BC6BD}"/>
              </a:ext>
            </a:extLst>
          </p:cNvPr>
          <p:cNvSpPr txBox="1"/>
          <p:nvPr/>
        </p:nvSpPr>
        <p:spPr>
          <a:xfrm>
            <a:off x="856957" y="1503597"/>
            <a:ext cx="1060704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a visual schedule of their week/day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 err="1"/>
              <a:t>Organise</a:t>
            </a:r>
            <a:r>
              <a:rPr lang="en-US" sz="2800" dirty="0"/>
              <a:t> large tasks into several smaller tasks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reminders of when to move to the next task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a to-do list of assignments for each day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 err="1"/>
              <a:t>Colour</a:t>
            </a:r>
            <a:r>
              <a:rPr lang="en-US" sz="2800" dirty="0"/>
              <a:t>-code tasks by priority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written/visual reminders of job tasks, particularly important tasks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Allow the individual to choose their preferred communication style – verbal, email, voice note or message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advanced notice when meetings happen and what topics will be discussed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 descr="A purple building with a rainbow logo&#10;&#10;Description automatically generated">
            <a:extLst>
              <a:ext uri="{FF2B5EF4-FFF2-40B4-BE49-F238E27FC236}">
                <a16:creationId xmlns:a16="http://schemas.microsoft.com/office/drawing/2014/main" id="{619A8673-6EC0-2AC0-8A3F-9830B35EBF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951" y="10437"/>
            <a:ext cx="1783049" cy="1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9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4854" y="283339"/>
            <a:ext cx="9144000" cy="91097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ahnschrift SemiBold" panose="020B0502040204020203" pitchFamily="34" charset="0"/>
              </a:rPr>
              <a:t>Employee Accommodations</a:t>
            </a:r>
            <a:endParaRPr lang="en-IE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587CA-5C3E-4D3E-DAF8-555ABAE7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pic>
        <p:nvPicPr>
          <p:cNvPr id="6" name="Picture 5" descr="A green and blue circles with black text&#10;&#10;Description automatically generated">
            <a:extLst>
              <a:ext uri="{FF2B5EF4-FFF2-40B4-BE49-F238E27FC236}">
                <a16:creationId xmlns:a16="http://schemas.microsoft.com/office/drawing/2014/main" id="{9D940D9D-18B9-81E4-ED43-5CA3178A6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3" y="75039"/>
            <a:ext cx="1605157" cy="923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C93E99-EE0C-E667-F8B8-0A4AB13BC6BD}"/>
              </a:ext>
            </a:extLst>
          </p:cNvPr>
          <p:cNvSpPr txBox="1"/>
          <p:nvPr/>
        </p:nvSpPr>
        <p:spPr>
          <a:xfrm>
            <a:off x="655320" y="1550829"/>
            <a:ext cx="10972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/>
              <a:t>Assign Autism Friendly Champion as their mentor and where possible this should be the only person to assign work/provide guidance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/>
              <a:t>Where possible let them set their own working hours or provide set working hours which will only change if at least one week’s notice given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/>
              <a:t>Provide opportunity for part-time positions to reduce risk of ‘burn-out’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/>
              <a:t>If appropriate, allow them to work hybrid style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/>
              <a:t>Provide new information via their preferred learning style</a:t>
            </a:r>
          </a:p>
        </p:txBody>
      </p:sp>
      <p:pic>
        <p:nvPicPr>
          <p:cNvPr id="4" name="Picture 3" descr="A purple building with a rainbow logo&#10;&#10;Description automatically generated">
            <a:extLst>
              <a:ext uri="{FF2B5EF4-FFF2-40B4-BE49-F238E27FC236}">
                <a16:creationId xmlns:a16="http://schemas.microsoft.com/office/drawing/2014/main" id="{DC0629E3-95FE-68EC-FBF4-C0915B9893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951" y="10437"/>
            <a:ext cx="1783049" cy="1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81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4853" y="333826"/>
            <a:ext cx="9144000" cy="930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ahnschrift SemiBold" panose="020B0502040204020203" pitchFamily="34" charset="0"/>
              </a:rPr>
              <a:t>Employee Accommodations</a:t>
            </a:r>
            <a:endParaRPr lang="en-IE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587CA-5C3E-4D3E-DAF8-555ABAE7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pic>
        <p:nvPicPr>
          <p:cNvPr id="6" name="Picture 5" descr="A green and blue circles with black text&#10;&#10;Description automatically generated">
            <a:extLst>
              <a:ext uri="{FF2B5EF4-FFF2-40B4-BE49-F238E27FC236}">
                <a16:creationId xmlns:a16="http://schemas.microsoft.com/office/drawing/2014/main" id="{9D940D9D-18B9-81E4-ED43-5CA3178A6C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3" y="75039"/>
            <a:ext cx="1605157" cy="923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C93E99-EE0C-E667-F8B8-0A4AB13BC6BD}"/>
              </a:ext>
            </a:extLst>
          </p:cNvPr>
          <p:cNvSpPr txBox="1"/>
          <p:nvPr/>
        </p:nvSpPr>
        <p:spPr>
          <a:xfrm>
            <a:off x="1150635" y="1337922"/>
            <a:ext cx="101498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7030A0"/>
                </a:solidFill>
              </a:rPr>
              <a:t>When communicating:</a:t>
            </a:r>
            <a:endParaRPr lang="en-US" sz="2800" b="1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Pauses to allow processing time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Use literal language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opportunity for clarification/questions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access to a recording software where appropriate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written lists of crucial information such as passwords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Provide specific feedback to help employee target areas of improvement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Set clear expectations around performance standards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Let them know of any unwritten social rules/expectations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Plenty of notice for change and transition</a:t>
            </a:r>
          </a:p>
        </p:txBody>
      </p:sp>
      <p:pic>
        <p:nvPicPr>
          <p:cNvPr id="4" name="Picture 3" descr="A purple building with a rainbow logo&#10;&#10;Description automatically generated">
            <a:extLst>
              <a:ext uri="{FF2B5EF4-FFF2-40B4-BE49-F238E27FC236}">
                <a16:creationId xmlns:a16="http://schemas.microsoft.com/office/drawing/2014/main" id="{54597102-ED58-5FC1-79A0-43CD3853FA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951" y="10437"/>
            <a:ext cx="1783049" cy="1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09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5046" y="300924"/>
            <a:ext cx="9144000" cy="930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Bahnschrift SemiBold" panose="020B0502040204020203" pitchFamily="34" charset="0"/>
              </a:rPr>
              <a:t>Employee Disclosure</a:t>
            </a:r>
            <a:endParaRPr lang="en-IE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587CA-5C3E-4D3E-DAF8-555ABAE7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pic>
        <p:nvPicPr>
          <p:cNvPr id="6" name="Picture 5" descr="A green and blue circles with black text&#10;&#10;Description automatically generated">
            <a:extLst>
              <a:ext uri="{FF2B5EF4-FFF2-40B4-BE49-F238E27FC236}">
                <a16:creationId xmlns:a16="http://schemas.microsoft.com/office/drawing/2014/main" id="{9D940D9D-18B9-81E4-ED43-5CA3178A6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3" y="75039"/>
            <a:ext cx="1605157" cy="923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C93E99-EE0C-E667-F8B8-0A4AB13BC6BD}"/>
              </a:ext>
            </a:extLst>
          </p:cNvPr>
          <p:cNvSpPr txBox="1"/>
          <p:nvPr/>
        </p:nvSpPr>
        <p:spPr>
          <a:xfrm>
            <a:off x="997926" y="1456809"/>
            <a:ext cx="103863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Application and induction process should both include a </a:t>
            </a:r>
            <a:r>
              <a:rPr lang="en-US" sz="3600" dirty="0" err="1"/>
              <a:t>Neuroinclusivity</a:t>
            </a:r>
            <a:r>
              <a:rPr lang="en-US" sz="3600" dirty="0"/>
              <a:t>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Disclosure process should be outlined with variety of ways to disclose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Reasonable accommodations offered should be made known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Links to external supports provided</a:t>
            </a:r>
          </a:p>
        </p:txBody>
      </p:sp>
      <p:pic>
        <p:nvPicPr>
          <p:cNvPr id="4" name="Picture 3" descr="A purple building with a rainbow logo&#10;&#10;Description automatically generated">
            <a:extLst>
              <a:ext uri="{FF2B5EF4-FFF2-40B4-BE49-F238E27FC236}">
                <a16:creationId xmlns:a16="http://schemas.microsoft.com/office/drawing/2014/main" id="{59FC73BD-B95E-5C49-F24B-73A3E6674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951" y="10437"/>
            <a:ext cx="1783049" cy="1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37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276</Words>
  <Application>Microsoft Office PowerPoint</Application>
  <PresentationFormat>Widescreen</PresentationFormat>
  <Paragraphs>69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Bahnschrift SemiBold</vt:lpstr>
      <vt:lpstr>Calibri</vt:lpstr>
      <vt:lpstr>Calibri Light</vt:lpstr>
      <vt:lpstr>Office Theme</vt:lpstr>
      <vt:lpstr>Environmental Accommodations</vt:lpstr>
      <vt:lpstr>Environmental Accommodations</vt:lpstr>
      <vt:lpstr>Autism Strengths - Recap </vt:lpstr>
      <vt:lpstr>Employee Accommodations</vt:lpstr>
      <vt:lpstr>Employee Accommodations</vt:lpstr>
      <vt:lpstr>Employee Accommodations</vt:lpstr>
      <vt:lpstr>Employee 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Staff</cp:lastModifiedBy>
  <cp:revision>99</cp:revision>
  <dcterms:created xsi:type="dcterms:W3CDTF">2023-08-22T10:26:52Z</dcterms:created>
  <dcterms:modified xsi:type="dcterms:W3CDTF">2024-02-20T15:19:12Z</dcterms:modified>
</cp:coreProperties>
</file>